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09728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219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795781"/>
            <a:ext cx="9326880" cy="382016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763261"/>
            <a:ext cx="8229600" cy="2649219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9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70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584200"/>
            <a:ext cx="236601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584200"/>
            <a:ext cx="696087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66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76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2735583"/>
            <a:ext cx="9464040" cy="4564379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7343143"/>
            <a:ext cx="9464040" cy="2400299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981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2921000"/>
            <a:ext cx="466344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2921000"/>
            <a:ext cx="466344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47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584202"/>
            <a:ext cx="946404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2689861"/>
            <a:ext cx="4642008" cy="131825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4008120"/>
            <a:ext cx="4642008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2689861"/>
            <a:ext cx="4664869" cy="131825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4008120"/>
            <a:ext cx="4664869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33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17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102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731520"/>
            <a:ext cx="3539014" cy="256032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579882"/>
            <a:ext cx="5554980" cy="779780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3291840"/>
            <a:ext cx="3539014" cy="6098541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403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731520"/>
            <a:ext cx="3539014" cy="256032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579882"/>
            <a:ext cx="5554980" cy="779780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3291840"/>
            <a:ext cx="3539014" cy="6098541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847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584202"/>
            <a:ext cx="946404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2921000"/>
            <a:ext cx="946404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10170162"/>
            <a:ext cx="24688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96E208-B31A-41DB-86CF-24718BA182FB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10170162"/>
            <a:ext cx="37033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10170162"/>
            <a:ext cx="24688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775DE3-C0A8-45F9-AFD0-0BD8157E6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46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F0F343-9236-9C27-BC91-57FA67B9C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10972800"/>
          </a:xfrm>
          <a:prstGeom prst="rect">
            <a:avLst/>
          </a:prstGeom>
        </p:spPr>
      </p:pic>
      <p:pic>
        <p:nvPicPr>
          <p:cNvPr id="8" name="Picture 7" descr="A paper with black ink on it&#10;&#10;AI-generated content may be incorrect.">
            <a:extLst>
              <a:ext uri="{FF2B5EF4-FFF2-40B4-BE49-F238E27FC236}">
                <a16:creationId xmlns:a16="http://schemas.microsoft.com/office/drawing/2014/main" id="{28DB1F7E-14D5-2C52-8AF7-C5F95478C7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3" t="30322" r="39651" b="9188"/>
          <a:stretch/>
        </p:blipFill>
        <p:spPr>
          <a:xfrm rot="5400000">
            <a:off x="3326390" y="1980233"/>
            <a:ext cx="1395540" cy="612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630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CA4C6EA-BB0D-19DD-FDB7-4DF087475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10972800"/>
          </a:xfrm>
          <a:prstGeom prst="rect">
            <a:avLst/>
          </a:prstGeom>
        </p:spPr>
      </p:pic>
      <p:pic>
        <p:nvPicPr>
          <p:cNvPr id="5" name="Picture 4" descr="A piece of paper with a pen and scissors on a table&#10;&#10;AI-generated content may be incorrect.">
            <a:extLst>
              <a:ext uri="{FF2B5EF4-FFF2-40B4-BE49-F238E27FC236}">
                <a16:creationId xmlns:a16="http://schemas.microsoft.com/office/drawing/2014/main" id="{BCFF373E-4ACA-C1B7-D41F-6AD435FC20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54" t="29725" r="28318" b="20734"/>
          <a:stretch/>
        </p:blipFill>
        <p:spPr>
          <a:xfrm rot="5400000">
            <a:off x="2543177" y="2314585"/>
            <a:ext cx="3486146" cy="697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689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82FF20-0C6A-224E-1472-3E1B47DDE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10972800"/>
          </a:xfrm>
          <a:prstGeom prst="rect">
            <a:avLst/>
          </a:prstGeom>
        </p:spPr>
      </p:pic>
      <p:pic>
        <p:nvPicPr>
          <p:cNvPr id="5" name="Picture 4" descr="A white paper with a circle drawn on it&#10;&#10;AI-generated content may be incorrect.">
            <a:extLst>
              <a:ext uri="{FF2B5EF4-FFF2-40B4-BE49-F238E27FC236}">
                <a16:creationId xmlns:a16="http://schemas.microsoft.com/office/drawing/2014/main" id="{3FFF51EE-280B-7F30-283E-290D9D1660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6" t="25000" r="15233" b="18279"/>
          <a:stretch/>
        </p:blipFill>
        <p:spPr>
          <a:xfrm>
            <a:off x="1946787" y="1422125"/>
            <a:ext cx="8465575" cy="884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275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FA5F7-1859-4366-6B79-BCFC372FC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DDAC70-C89F-8029-0901-4A96177A6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10972800"/>
          </a:xfrm>
          <a:prstGeom prst="rect">
            <a:avLst/>
          </a:prstGeom>
        </p:spPr>
      </p:pic>
      <p:pic>
        <p:nvPicPr>
          <p:cNvPr id="5" name="Picture 4" descr="A white paper with a circle drawn on it&#10;&#10;AI-generated content may be incorrect.">
            <a:extLst>
              <a:ext uri="{FF2B5EF4-FFF2-40B4-BE49-F238E27FC236}">
                <a16:creationId xmlns:a16="http://schemas.microsoft.com/office/drawing/2014/main" id="{A436FE90-C751-B05B-F049-11827CFE57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6" t="25000" r="15233" b="18279"/>
          <a:stretch/>
        </p:blipFill>
        <p:spPr>
          <a:xfrm>
            <a:off x="2477730" y="3480621"/>
            <a:ext cx="6466645" cy="675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096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</TotalTime>
  <Words>0</Words>
  <Application>Microsoft Office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Kennedy, Aengus O</dc:creator>
  <cp:lastModifiedBy>Kennedy, Aengus O</cp:lastModifiedBy>
  <cp:revision>4</cp:revision>
  <dcterms:created xsi:type="dcterms:W3CDTF">2025-04-18T16:14:28Z</dcterms:created>
  <dcterms:modified xsi:type="dcterms:W3CDTF">2025-04-18T17:27:16Z</dcterms:modified>
</cp:coreProperties>
</file>

<file path=docProps/thumbnail.jpeg>
</file>